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3" r:id="rId3"/>
    <p:sldId id="264" r:id="rId4"/>
    <p:sldId id="262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01" autoAdjust="0"/>
  </p:normalViewPr>
  <p:slideViewPr>
    <p:cSldViewPr snapToGrid="0">
      <p:cViewPr varScale="1">
        <p:scale>
          <a:sx n="105" d="100"/>
          <a:sy n="105" d="100"/>
        </p:scale>
        <p:origin x="834" y="1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3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20D7B7A-FE22-4440-A3B7-097C3895D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36A18F1-C543-472C-89B7-8AFDAF7AB10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D858C-C98A-4C86-B87E-0BE098E85148}" type="datetimeFigureOut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64ED3F3-BF1F-4F3F-B788-7CE544A535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290E98-1CBD-4CEC-A7A3-DDF3892042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F9FB8-B109-4CB9-9892-8A291E238D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511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5B18E1-BB47-48AA-AD37-FE4A3DC78066}" type="datetimeFigureOut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583245-1F89-47C7-A0E4-AA91CFAE8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8413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3245-1F89-47C7-A0E4-AA91CFAE88D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960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4999D1-9491-48BB-AAEC-5056FAF4C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5705CBD-A12F-49A1-A1AD-114EA473C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988F6E-D71C-4E56-8ADB-EF1D62CAF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AE782-9FBF-4F25-BA29-EECD76786B00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51FEF9-ACA8-496B-B47B-000597702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0B476A-2B71-4E32-828B-761894CC5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306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973CA2-51C8-4748-B9E7-7A26BF358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40F094-E056-4094-9846-531C735020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320DF6-5D45-4E9A-B946-A60B7FEF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154F0-2495-4B1C-A5B2-088B714C994E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3B3C67-505F-4713-9EB3-2829694AB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BCEB1A-1BF2-4245-BA8B-AFA908A0A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782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7E6E531-5DFB-4E26-9724-1F4A0360D2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1D0201-2BE1-4AC5-95D5-7184EE04E4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5958C8-264A-4BD2-87CB-988262B75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06D0E-7915-4207-A175-CB5391FD187A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4AA749-003E-4C55-8A94-1A1C39391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CEFA14-24A0-4E65-80C7-A2976459F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1228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화살표: 오각형 9">
            <a:extLst>
              <a:ext uri="{FF2B5EF4-FFF2-40B4-BE49-F238E27FC236}">
                <a16:creationId xmlns:a16="http://schemas.microsoft.com/office/drawing/2014/main" id="{8459A477-D967-409C-850C-AEF90A446783}"/>
              </a:ext>
            </a:extLst>
          </p:cNvPr>
          <p:cNvSpPr/>
          <p:nvPr userDrawn="1"/>
        </p:nvSpPr>
        <p:spPr>
          <a:xfrm>
            <a:off x="0" y="113211"/>
            <a:ext cx="12192000" cy="8447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갈매기형 수장 11">
            <a:extLst>
              <a:ext uri="{FF2B5EF4-FFF2-40B4-BE49-F238E27FC236}">
                <a16:creationId xmlns:a16="http://schemas.microsoft.com/office/drawing/2014/main" id="{C340EC3E-9D09-49E2-8ED9-919DD222F770}"/>
              </a:ext>
            </a:extLst>
          </p:cNvPr>
          <p:cNvSpPr/>
          <p:nvPr userDrawn="1"/>
        </p:nvSpPr>
        <p:spPr>
          <a:xfrm>
            <a:off x="0" y="113211"/>
            <a:ext cx="7532914" cy="844730"/>
          </a:xfrm>
          <a:prstGeom prst="chevron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511D010-3F4F-40F4-939B-9840B6603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44600"/>
            <a:ext cx="7182394" cy="813342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BD4A89-E9F1-4602-942D-7B2003B37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9B0AEA-D7B3-41FD-82E2-6E8D2D073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8B98-3631-4C7E-951E-0872F2F5E4ED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DDAA39-0EA0-436F-86BF-9CA8AD2C4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ED8272-1295-41BE-9A72-DB323D463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4551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13D5C1-9BD7-45C2-8C0C-674AE01B2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6F7289-7D28-418E-B215-1F285CFBA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06ADFF-31DF-450A-8E5F-54B6B09FD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23C38-E950-4BB1-88D2-9D14A9DCC6CB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70973D-A411-4631-8924-AB8CA864F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D2CC08-8F7C-4A8C-BEEB-13E741090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6260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287696-D2FF-4F49-B455-F1B562A69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37EEAD-4239-4D32-A5D9-C3125B3C8B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79AD14-77EC-48AC-B058-9981C69FA2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41EB96-0232-404E-BF36-3D95DAE9B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66970-F1BB-49BC-9337-43A3AF00EBC9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FEE524-DBD2-4C31-B8C0-26AD8309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49A1FD-4E92-465D-BFE7-E4FB11DCB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369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F181D6-3137-4016-9B4B-FE8A2489F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51234F-86C9-4CE4-9497-887820A35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0A6C29-D7A4-4059-B72D-4AC66A049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44E61C-D16D-43AC-A09D-39574B3B22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5E653FF-C90E-4407-9FB8-3282D9B064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9872458-FBB2-45B6-8224-399A8D56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2E4E6-AEE3-4B42-94CB-474385892322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D9D38A2-47B5-4E9D-91F6-16CD17385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9CB957-CC4A-44E5-86D6-FB2C301BE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97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5FBE56-0E64-4EAC-886C-ECB14CD39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B6C3BA7-673C-43D0-8FD6-F0AB56951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E5BED-C76E-4DCF-884D-8D965F0D927D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9678C1-F58F-49EB-814E-A18FFB002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F05C966-061E-4DF3-B9DC-92F944643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853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B8E0905-8598-4713-8094-A8C8D41D5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83DB-BBE6-4A4C-A921-905C5A80E49B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FE4422A-7BE8-4146-ACA2-9A3E1954C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6E1F7D-51EA-4526-A4AF-D08710A01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891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9234E-5C42-4A1B-9EE8-7A8FFF1B8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81948C-7E3E-4313-BC9D-EF19917FD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2AE954-F374-40BE-B681-B93E9D9930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BAE3C5-67DB-4A8E-8978-00BADA6C4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B16C4-15BA-4E9A-B924-C4F36F310195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491821-BFC1-43C6-A2E1-DDF089DD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2D93CC-2E21-4264-8882-D2697F1D0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727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28A4DD-B962-4DBC-ABC2-A027B8D99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907892-5514-4E8D-9FA3-B52BC78C6C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A71020-2AEA-47FE-BF5F-2F2F6981B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F50518-FDBF-4D5B-B6D5-CE7E9B29B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FF55F-3B41-4EAB-908E-20F6494E9EAB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23E17F-D15B-4A61-840F-471137FA2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4DA458-8E18-4B0A-9AA2-A80AB3B53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7533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3196479-32B9-4F77-823A-83E0A35A5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5514BB-CA89-470F-8254-20B3A76D7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0D34E9-3A6D-40C0-A117-A6EDBCFC5C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408E9-A6C6-4D6D-935F-1457BFCD0A0A}" type="datetime1">
              <a:rPr lang="ko-KR" altLang="en-US" smtClean="0"/>
              <a:t>2024-03-27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F86E33-E7EC-425F-9A0E-3D18BF263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AA80DF-CA90-45B7-9DF8-FFE2116B4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D69AE-A507-4BD2-A083-F8BDD42231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0251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순서도: 데이터 6">
            <a:extLst>
              <a:ext uri="{FF2B5EF4-FFF2-40B4-BE49-F238E27FC236}">
                <a16:creationId xmlns:a16="http://schemas.microsoft.com/office/drawing/2014/main" id="{79E0C7BD-4E30-4030-B228-9F84D2635CAB}"/>
              </a:ext>
            </a:extLst>
          </p:cNvPr>
          <p:cNvSpPr/>
          <p:nvPr/>
        </p:nvSpPr>
        <p:spPr>
          <a:xfrm flipH="1">
            <a:off x="6180992" y="-1310055"/>
            <a:ext cx="6011008" cy="8168055"/>
          </a:xfrm>
          <a:prstGeom prst="flowChartInputOutpu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935F204-575D-4B59-9169-88B71B1F1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8111" y="1756535"/>
            <a:ext cx="4110433" cy="923682"/>
          </a:xfrm>
        </p:spPr>
        <p:txBody>
          <a:bodyPr/>
          <a:lstStyle/>
          <a:p>
            <a:r>
              <a:rPr lang="ko-KR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그리워하다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F184A4-5F8A-4486-A10D-F29DC84730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9904" y="2680217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BTOB</a:t>
            </a:r>
            <a:endParaRPr lang="ko-KR" altLang="en-US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9154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81A26E4D-6D6E-44BF-8218-D1819A83E48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BTOB(비투비) - '그리워하다' Official Music Video">
            <a:hlinkClick r:id="" action="ppaction://media"/>
            <a:extLst>
              <a:ext uri="{FF2B5EF4-FFF2-40B4-BE49-F238E27FC236}">
                <a16:creationId xmlns:a16="http://schemas.microsoft.com/office/drawing/2014/main" id="{79F9BD82-5F75-4F1E-A937-D52BE9D0795A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3336" y="440626"/>
            <a:ext cx="10625328" cy="5976747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5C90E4-CD35-44E2-B99E-D534E8A38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28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38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1BD5F3-4DC6-4C6F-A8CC-5089A38D3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7427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노래가사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ADCC8A-CA53-4CD7-ACD7-90351A0C34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468" y="1562990"/>
            <a:ext cx="5964936" cy="5419692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My life is incomplete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It's missing you</a:t>
            </a:r>
          </a:p>
          <a:p>
            <a:pPr marL="0" indent="0">
              <a:buNone/>
            </a:pP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오늘도 하루를 보내 다를 게 없이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하나도 안 어색해 혼자 있는 게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yeah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 </a:t>
            </a:r>
            <a:r>
              <a:rPr lang="ko-KR" altLang="en-US" sz="4200" dirty="0" err="1">
                <a:latin typeface="돋움" panose="020B0600000101010101" pitchFamily="50" charset="-127"/>
                <a:ea typeface="돋움" panose="020B0600000101010101" pitchFamily="50" charset="-127"/>
              </a:rPr>
              <a:t>없인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 안 될 것 같던 내가 이렇게 살아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근데 좀 허전해 난 여전히 거기 있나 봐</a:t>
            </a:r>
          </a:p>
          <a:p>
            <a:pPr marL="0" indent="0">
              <a:buNone/>
            </a:pP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Yeah 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후련하게 다 털어내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다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다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)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지난 일에 마음 쓰는 게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it's alright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답이 잘 보이는가 </a:t>
            </a:r>
            <a:r>
              <a:rPr lang="ko-KR" altLang="en-US" sz="4200" dirty="0" err="1">
                <a:latin typeface="돋움" panose="020B0600000101010101" pitchFamily="50" charset="-127"/>
                <a:ea typeface="돋움" panose="020B0600000101010101" pitchFamily="50" charset="-127"/>
              </a:rPr>
              <a:t>싶다가도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어느새 날 가두는 감옥이 돼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yeah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시간은 앞으로만 가는 걸 어째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그동안 난 아무것도 이룬 것이 없네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yeah</a:t>
            </a:r>
          </a:p>
          <a:p>
            <a:pPr marL="0" indent="0">
              <a:buNone/>
            </a:pP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아직도 내 마음속엔 너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oh, oh</a:t>
            </a:r>
          </a:p>
          <a:p>
            <a:pPr marL="0" indent="0">
              <a:buNone/>
            </a:pP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너를 그리워하다 하루가 다 </a:t>
            </a:r>
            <a:r>
              <a:rPr lang="ko-KR" altLang="en-US" sz="4200" dirty="0" err="1">
                <a:latin typeface="돋움" panose="020B0600000101010101" pitchFamily="50" charset="-127"/>
                <a:ea typeface="돋움" panose="020B0600000101010101" pitchFamily="50" charset="-127"/>
              </a:rPr>
              <a:t>지났어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너를 그리워하다 일 년이 </a:t>
            </a:r>
            <a:r>
              <a:rPr lang="ko-KR" altLang="en-US" sz="4200" dirty="0" err="1">
                <a:latin typeface="돋움" panose="020B0600000101010101" pitchFamily="50" charset="-127"/>
                <a:ea typeface="돋움" panose="020B0600000101010101" pitchFamily="50" charset="-127"/>
              </a:rPr>
              <a:t>가버렸어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난 그냥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난 그냥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) 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그렇게 살아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그렇게 살아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)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너를 그리워하다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그리워하다</a:t>
            </a:r>
          </a:p>
          <a:p>
            <a:pPr marL="0" indent="0">
              <a:buNone/>
            </a:pP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다 괜찮을 거라 되뇌어 봐도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내 하루에 끝엔 또 너로 남아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oh, oh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 </a:t>
            </a:r>
            <a:r>
              <a:rPr lang="ko-KR" altLang="en-US" sz="4200" dirty="0" err="1">
                <a:latin typeface="돋움" panose="020B0600000101010101" pitchFamily="50" charset="-127"/>
                <a:ea typeface="돋움" panose="020B0600000101010101" pitchFamily="50" charset="-127"/>
              </a:rPr>
              <a:t>없인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 안 될 것 같던 내가 이렇게 살아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사실 좀 허전해 넌 여전히 여기 있나 봐</a:t>
            </a: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AD688C-341D-4EEE-BC1C-F9C6015816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562990"/>
            <a:ext cx="6263640" cy="5167312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내 마음은 여전해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(hey) 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아직 너를 원해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원해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)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몇 년이 지나도 난 아직 널 그리워해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그리워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)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난 아직 기억해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(hey) 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우리 처음 봤을 때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(hey)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네 옷차림과 머리 스타일도 다 정확하게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(I say)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I pray for you every night and day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I hope that someday soon I can see you once again, yeah</a:t>
            </a:r>
          </a:p>
          <a:p>
            <a:pPr marL="0" indent="0">
              <a:buNone/>
            </a:pP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아직도 내 마음속엔 너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oh, oh</a:t>
            </a:r>
          </a:p>
          <a:p>
            <a:pPr marL="0" indent="0">
              <a:buNone/>
            </a:pP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너를 그리워하다 하루가 다 </a:t>
            </a:r>
            <a:r>
              <a:rPr lang="ko-KR" altLang="en-US" sz="4200" dirty="0" err="1">
                <a:latin typeface="돋움" panose="020B0600000101010101" pitchFamily="50" charset="-127"/>
                <a:ea typeface="돋움" panose="020B0600000101010101" pitchFamily="50" charset="-127"/>
              </a:rPr>
              <a:t>지났어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너를 그리워하다 일 년이 </a:t>
            </a:r>
            <a:r>
              <a:rPr lang="ko-KR" altLang="en-US" sz="4200" dirty="0" err="1">
                <a:latin typeface="돋움" panose="020B0600000101010101" pitchFamily="50" charset="-127"/>
                <a:ea typeface="돋움" panose="020B0600000101010101" pitchFamily="50" charset="-127"/>
              </a:rPr>
              <a:t>가버렸어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난 그냥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난 그냥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) 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그렇게 살아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그렇게 살아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)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너를 그리워하다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그리워하다</a:t>
            </a:r>
          </a:p>
          <a:p>
            <a:pPr marL="0" indent="0">
              <a:buNone/>
            </a:pP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잠에서 깨어 헝클어진 머리처럼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내 일상도 꽤나 엉망이 </a:t>
            </a:r>
            <a:r>
              <a:rPr lang="ko-KR" altLang="en-US" sz="4200" dirty="0" err="1">
                <a:latin typeface="돋움" panose="020B0600000101010101" pitchFamily="50" charset="-127"/>
                <a:ea typeface="돋움" panose="020B0600000101010101" pitchFamily="50" charset="-127"/>
              </a:rPr>
              <a:t>돼버렸어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 책임져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아무렇지 않은 척 드리워진 표정도 내 모든 곳에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스며든 네 흔적도 다 책임져 아직도 난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잊을 수 없나 봐 다시 돌아와 줘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oh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또다시 같은 엔딩이라 해도 너</a:t>
            </a:r>
          </a:p>
          <a:p>
            <a:pPr marL="0" indent="0">
              <a:buNone/>
            </a:pP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너를 그리워하다 하루가 다 </a:t>
            </a:r>
            <a:r>
              <a:rPr lang="ko-KR" altLang="en-US" sz="4200" dirty="0" err="1">
                <a:latin typeface="돋움" panose="020B0600000101010101" pitchFamily="50" charset="-127"/>
                <a:ea typeface="돋움" panose="020B0600000101010101" pitchFamily="50" charset="-127"/>
              </a:rPr>
              <a:t>지났어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너를 그리워하다 일 년이 </a:t>
            </a:r>
            <a:r>
              <a:rPr lang="ko-KR" altLang="en-US" sz="4200" dirty="0" err="1">
                <a:latin typeface="돋움" panose="020B0600000101010101" pitchFamily="50" charset="-127"/>
                <a:ea typeface="돋움" panose="020B0600000101010101" pitchFamily="50" charset="-127"/>
              </a:rPr>
              <a:t>가버렸어</a:t>
            </a:r>
            <a:b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(No-oh) 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너를 잊으려 하다 하루가 지나가도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지나가도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)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너를 지우려 하다 일 년이 가버려도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(no-oh)</a:t>
            </a:r>
          </a:p>
          <a:p>
            <a:pPr marL="0" indent="0">
              <a:buNone/>
            </a:pP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난 그냥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난 그냥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) 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그렇게 살아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그렇게 살아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)</a:t>
            </a:r>
            <a:b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너를 그리워하다 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(oh-oh) </a:t>
            </a:r>
            <a:r>
              <a:rPr lang="ko-KR" altLang="en-US" sz="4200" dirty="0" err="1">
                <a:latin typeface="돋움" panose="020B0600000101010101" pitchFamily="50" charset="-127"/>
                <a:ea typeface="돋움" panose="020B0600000101010101" pitchFamily="50" charset="-127"/>
              </a:rPr>
              <a:t>그리워하다그리워하다</a:t>
            </a:r>
            <a:r>
              <a:rPr lang="en-US" altLang="ko-KR" sz="4200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4200" dirty="0">
                <a:latin typeface="돋움" panose="020B0600000101010101" pitchFamily="50" charset="-127"/>
                <a:ea typeface="돋움" panose="020B0600000101010101" pitchFamily="50" charset="-127"/>
              </a:rPr>
              <a:t>그리워하다</a:t>
            </a: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D2A63B-CAC2-4D08-94D1-C92941209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492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88C09-521A-4549-B089-0951B3292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43" y="153564"/>
            <a:ext cx="7182394" cy="813342"/>
          </a:xfrm>
        </p:spPr>
        <p:txBody>
          <a:bodyPr/>
          <a:lstStyle/>
          <a:p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노래감상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D049A6-ED29-42E9-897D-41C412B09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506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노래가사에 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‘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그리워하다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’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라는 가사가 반복적으로 들어가 있어 화자가 이별한 애인에 대한 그리움이 얼마나 </a:t>
            </a:r>
            <a:r>
              <a:rPr lang="ko-KR" altLang="en-US" dirty="0" err="1">
                <a:latin typeface="돋움" panose="020B0600000101010101" pitchFamily="50" charset="-127"/>
                <a:ea typeface="돋움" panose="020B0600000101010101" pitchFamily="50" charset="-127"/>
              </a:rPr>
              <a:t>깊은지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 느낄 수 있었다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돌아와라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,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 책임져라 등 상대방을 붙잡는 듯한 가사가 거의 전체를 이루고 있어 조금 </a:t>
            </a:r>
            <a:r>
              <a:rPr lang="ko-KR" altLang="en-US" dirty="0" err="1">
                <a:latin typeface="돋움" panose="020B0600000101010101" pitchFamily="50" charset="-127"/>
                <a:ea typeface="돋움" panose="020B0600000101010101" pitchFamily="50" charset="-127"/>
              </a:rPr>
              <a:t>집착스러운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 이미지가 연상되기도 한다</a:t>
            </a:r>
            <a:endParaRPr lang="en-US" altLang="ko-KR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1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년이 가버렸다는 가사를 보면 이별한지는 꽤 된 것으로 추측할 수 있는데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아직도 상대방을 본인의 전부처럼 얘기하는 걸 보면 꽤나 헌신적인 사람이었을 수도 있겠다는 생각이 든다</a:t>
            </a:r>
            <a:endParaRPr lang="en-US" altLang="ko-KR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750B48-3663-4918-BF08-7987CDE2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323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9857F8-4758-422C-B602-08AEF333B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99810" y="0"/>
            <a:ext cx="9835661" cy="1182320"/>
          </a:xfrm>
        </p:spPr>
        <p:txBody>
          <a:bodyPr/>
          <a:lstStyle/>
          <a:p>
            <a:pPr algn="ctr"/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노래선정의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0AB5A3-9115-4413-AE79-C795D89D2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82320"/>
            <a:ext cx="10484224" cy="4313751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조원의 추천으로 해당 곡을 접했다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이별한 연인에 대한 그리움이 잘 드러나는 가사가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좋다고 느껴져 마음에 들었기 때문에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이 곡으로 선정했다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F46B567-2DCB-4CE4-BB66-741C65923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790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42D1DE-38FD-4FC9-9C95-A61C1B0CE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38" y="135635"/>
            <a:ext cx="7188798" cy="805659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latin typeface="돋움" panose="020B0600000101010101" pitchFamily="50" charset="-127"/>
                <a:ea typeface="돋움" panose="020B0600000101010101" pitchFamily="50" charset="-127"/>
              </a:rPr>
              <a:t>어떤 </a:t>
            </a:r>
            <a:r>
              <a:rPr lang="ko-KR" altLang="en-US" sz="3600" dirty="0" err="1">
                <a:latin typeface="돋움" panose="020B0600000101010101" pitchFamily="50" charset="-127"/>
                <a:ea typeface="돋움" panose="020B0600000101010101" pitchFamily="50" charset="-127"/>
              </a:rPr>
              <a:t>뮤비를</a:t>
            </a:r>
            <a:r>
              <a:rPr lang="ko-KR" altLang="en-US" sz="3600" dirty="0">
                <a:latin typeface="돋움" panose="020B0600000101010101" pitchFamily="50" charset="-127"/>
                <a:ea typeface="돋움" panose="020B0600000101010101" pitchFamily="50" charset="-127"/>
              </a:rPr>
              <a:t> 만들고 싶은가</a:t>
            </a:r>
            <a:r>
              <a:rPr lang="en-US" altLang="ko-KR" sz="3600" dirty="0">
                <a:latin typeface="돋움" panose="020B0600000101010101" pitchFamily="50" charset="-127"/>
                <a:ea typeface="돋움" panose="020B0600000101010101" pitchFamily="50" charset="-127"/>
              </a:rPr>
              <a:t>?</a:t>
            </a:r>
            <a:endParaRPr lang="ko-KR" altLang="en-US" sz="3600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066285-9E09-4D94-9E6D-BAF554E5A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351" y="1160065"/>
            <a:ext cx="10726271" cy="45378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소설 작가인 주인공이 자신의 전 애인을 잊지 못하고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매일같이 전 애인에 대한 시를 </a:t>
            </a: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</a:rPr>
              <a:t>써내리다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그 시들을 엮어 노래로 만들어 부르는 내용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D9C31E-5991-4A74-AD0F-EC7BC0E73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59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BF78C0-37E2-4E79-97BE-1CD274B55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002" y="171493"/>
            <a:ext cx="7182394" cy="813342"/>
          </a:xfrm>
        </p:spPr>
        <p:txBody>
          <a:bodyPr/>
          <a:lstStyle/>
          <a:p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주인공 프로필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A8F3FF-A393-4921-BD20-9C73196D1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107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나이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/ 26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살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성별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/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남성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직업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/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베스트셀러 소설 작가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외모묘사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/ </a:t>
            </a: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</a:rPr>
              <a:t>잘생겼다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올라간 눈꼬리에 날렵한 인상을 가지고 있다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목표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/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노래가사 속의 그녀를 앞으로도 계속 기억하는 것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캐스팅 하고 싶은 배우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/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이도현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A9DAC4-799E-4EB8-9B85-9AF6AABFB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909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6A85FA-DA1E-4B3A-BEAF-4AE3C952B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317" y="171495"/>
            <a:ext cx="6932279" cy="813342"/>
          </a:xfrm>
        </p:spPr>
        <p:txBody>
          <a:bodyPr/>
          <a:lstStyle/>
          <a:p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이야기를 만든다면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?</a:t>
            </a:r>
            <a:endParaRPr lang="ko-KR" altLang="en-US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CAA5F0-A22A-407F-A9E5-120B681B0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247" y="1253331"/>
            <a:ext cx="105156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외모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재력 등 뭐 하나 빠진 게 없는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남들이 보기엔 완벽해 보이는 유명 베스트셀러 작가 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A(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주인공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A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는 자신에게 평생을 잊지 못할 눈부신 기억을 선물해준 전 애인이 있다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모종의 이유로 자신의 곁을 떠나 사라져버린 전 애인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주인공은 그런 전 애인을 잊지 못해 매일같이 전 애인에 대한 시를 써내려 갔고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, A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는 이 시들로 노래를 만들겠다 결심했다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그리고 끝내 노래를 완성했고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그 노래를 부르며 자신의 마음을 정리한다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즉 </a:t>
            </a: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</a:rPr>
              <a:t>뮤비에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담고 싶은 이야기는 주인공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A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가 이 노래를 만드는 과정이다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ko-KR" altLang="en-US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5B0EC-C2B2-4E5D-9302-F1DFCEA6C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4256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0D30A6-2265-4177-A89A-718290EEF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874" y="179769"/>
            <a:ext cx="7182394" cy="813342"/>
          </a:xfrm>
        </p:spPr>
        <p:txBody>
          <a:bodyPr/>
          <a:lstStyle/>
          <a:p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핵심장면 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2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가지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2771FC-97DB-4597-B279-5BA4599DA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131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1.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주인공이 전 애인을 생각하며 시를 써내려 가는 과정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2.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주인공이 해변 바닷가에 앉아서 통기타를 치며 완성한 노래를 부르는 장면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4705D4-FC98-4370-B88B-A523C1BA5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D69AE-A507-4BD2-A083-F8BDD422317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823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299</Words>
  <Application>Microsoft Office PowerPoint</Application>
  <PresentationFormat>와이드스크린</PresentationFormat>
  <Paragraphs>53</Paragraphs>
  <Slides>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굴림</vt:lpstr>
      <vt:lpstr>돋움</vt:lpstr>
      <vt:lpstr>맑은 고딕</vt:lpstr>
      <vt:lpstr>Arial</vt:lpstr>
      <vt:lpstr>Office 테마</vt:lpstr>
      <vt:lpstr>그리워하다</vt:lpstr>
      <vt:lpstr>PowerPoint 프레젠테이션</vt:lpstr>
      <vt:lpstr>노래가사</vt:lpstr>
      <vt:lpstr>노래감상</vt:lpstr>
      <vt:lpstr>노래선정의 이유</vt:lpstr>
      <vt:lpstr>어떤 뮤비를 만들고 싶은가?</vt:lpstr>
      <vt:lpstr>주인공 프로필</vt:lpstr>
      <vt:lpstr>이야기를 만든다면?</vt:lpstr>
      <vt:lpstr>핵심장면 2가지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그리워하다</dc:title>
  <dc:creator>윤서 성</dc:creator>
  <cp:lastModifiedBy>윤서 성</cp:lastModifiedBy>
  <cp:revision>20</cp:revision>
  <dcterms:created xsi:type="dcterms:W3CDTF">2024-03-26T14:30:51Z</dcterms:created>
  <dcterms:modified xsi:type="dcterms:W3CDTF">2024-03-26T21:10:34Z</dcterms:modified>
</cp:coreProperties>
</file>

<file path=docProps/thumbnail.jpeg>
</file>